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9884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602"/>
            <a:ext cx="20104100" cy="10805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2025-02-25T13:12:14Z</dcterms:created>
  <dcterms:modified xsi:type="dcterms:W3CDTF">2025-02-25T13:12:14Z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2025-02-24T00:00:00Z</vt:filetime>
  </property>
  <property fmtid="{D5CDD505-2E9C-101B-9397-08002B2CF9AE}" pid="3" name="Creator">
    <vt:lpwstr>Adobe InDesign 20.1 (Windows)</vt:lpwstr>
  </property>
  <property fmtid="{D5CDD505-2E9C-101B-9397-08002B2CF9AE}" pid="4" name="LastSaved">
    <vt:filetime>2025-02-25T00:00:00Z</vt:filetime>
  </property>
  <property fmtid="{D5CDD505-2E9C-101B-9397-08002B2CF9AE}" pid="5" name="Producer">
    <vt:lpwstr>Adobe PDF Library 17.0</vt:lpwstr>
  </property>
</Properties>
</file>